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Amatic SC"/>
      <p:regular r:id="rId14"/>
      <p:bold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maticSC-bold.fntdata"/><Relationship Id="rId14" Type="http://schemas.openxmlformats.org/officeDocument/2006/relationships/font" Target="fonts/AmaticSC-regular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" Target="slides/slide1.xml"/><Relationship Id="rId19" Type="http://schemas.openxmlformats.org/officeDocument/2006/relationships/font" Target="fonts/Lato-boldItalic.fntdata"/><Relationship Id="rId6" Type="http://schemas.openxmlformats.org/officeDocument/2006/relationships/slide" Target="slides/slide2.xml"/><Relationship Id="rId18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3b26f5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93b26f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c9571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c9571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c4792b0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c4792b0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Abigail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c6216ea3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c6216ea3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Autumn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c6216ea3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c6216ea3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3"/>
          <p:cNvGrpSpPr/>
          <p:nvPr/>
        </p:nvGrpSpPr>
        <p:grpSpPr>
          <a:xfrm>
            <a:off x="6510778" y="3551390"/>
            <a:ext cx="839145" cy="1510854"/>
            <a:chOff x="-1449485" y="3330463"/>
            <a:chExt cx="839145" cy="1510854"/>
          </a:xfrm>
        </p:grpSpPr>
        <p:sp>
          <p:nvSpPr>
            <p:cNvPr id="73" name="Google Shape;73;p13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111275" y="8225"/>
            <a:ext cx="3682500" cy="4253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90" name="Google Shape;90;p13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3"/>
          <p:cNvGrpSpPr/>
          <p:nvPr/>
        </p:nvGrpSpPr>
        <p:grpSpPr>
          <a:xfrm>
            <a:off x="3825765" y="232640"/>
            <a:ext cx="839275" cy="1510762"/>
            <a:chOff x="-1449485" y="3330463"/>
            <a:chExt cx="839275" cy="1510762"/>
          </a:xfrm>
        </p:grpSpPr>
        <p:sp>
          <p:nvSpPr>
            <p:cNvPr id="113" name="Google Shape;113;p13"/>
            <p:cNvSpPr/>
            <p:nvPr/>
          </p:nvSpPr>
          <p:spPr>
            <a:xfrm>
              <a:off x="-1132920" y="35983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-1132920" y="386410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-1132920" y="4129840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-1132920" y="43955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-1132920" y="46613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-1449485" y="3863627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-1449485" y="4129365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-1449485" y="439510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-1449485" y="466084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-818240" y="33304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-818240" y="3596201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-818240" y="3861939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-818240" y="41276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-818240" y="43934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-818240" y="465915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" name="Google Shape;1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50" y="132850"/>
            <a:ext cx="3418551" cy="3418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/>
          <p:nvPr/>
        </p:nvSpPr>
        <p:spPr>
          <a:xfrm rot="-3439">
            <a:off x="4831099" y="10313"/>
            <a:ext cx="4198502" cy="39531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900" y="8225"/>
            <a:ext cx="3978901" cy="312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/>
          <p:nvPr/>
        </p:nvSpPr>
        <p:spPr>
          <a:xfrm rot="-3231">
            <a:off x="2986999" y="3039223"/>
            <a:ext cx="2553901" cy="21495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8000" y="3131325"/>
            <a:ext cx="2151900" cy="21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3" y="2612740"/>
            <a:ext cx="839145" cy="1510854"/>
            <a:chOff x="-1449485" y="3330463"/>
            <a:chExt cx="839145" cy="1510854"/>
          </a:xfrm>
        </p:grpSpPr>
        <p:sp>
          <p:nvSpPr>
            <p:cNvPr id="138" name="Google Shape;138;p14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4"/>
          <p:cNvGrpSpPr/>
          <p:nvPr/>
        </p:nvGrpSpPr>
        <p:grpSpPr>
          <a:xfrm>
            <a:off x="8152828" y="115990"/>
            <a:ext cx="839145" cy="1510854"/>
            <a:chOff x="-1449485" y="3330463"/>
            <a:chExt cx="839145" cy="1510854"/>
          </a:xfrm>
        </p:grpSpPr>
        <p:sp>
          <p:nvSpPr>
            <p:cNvPr id="154" name="Google Shape;154;p14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14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170" name="Google Shape;170;p14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4"/>
          <p:cNvSpPr/>
          <p:nvPr/>
        </p:nvSpPr>
        <p:spPr>
          <a:xfrm rot="-2982">
            <a:off x="300149" y="1573"/>
            <a:ext cx="3804301" cy="488010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25" y="211850"/>
            <a:ext cx="3613699" cy="36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4"/>
          <p:cNvSpPr/>
          <p:nvPr/>
        </p:nvSpPr>
        <p:spPr>
          <a:xfrm rot="-2934">
            <a:off x="3770074" y="484062"/>
            <a:ext cx="4920902" cy="46575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825" y="631600"/>
            <a:ext cx="4511924" cy="45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5"/>
          <p:cNvGrpSpPr/>
          <p:nvPr/>
        </p:nvGrpSpPr>
        <p:grpSpPr>
          <a:xfrm>
            <a:off x="8222803" y="220965"/>
            <a:ext cx="839145" cy="1510854"/>
            <a:chOff x="-1449485" y="3330463"/>
            <a:chExt cx="839145" cy="1510854"/>
          </a:xfrm>
        </p:grpSpPr>
        <p:sp>
          <p:nvSpPr>
            <p:cNvPr id="201" name="Google Shape;201;p15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5"/>
          <p:cNvSpPr/>
          <p:nvPr/>
        </p:nvSpPr>
        <p:spPr>
          <a:xfrm rot="-2877">
            <a:off x="479099" y="836035"/>
            <a:ext cx="3584701" cy="41187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"/>
          <p:cNvSpPr/>
          <p:nvPr/>
        </p:nvSpPr>
        <p:spPr>
          <a:xfrm rot="-2877">
            <a:off x="4769024" y="836035"/>
            <a:ext cx="3584701" cy="41187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"/>
          <p:cNvSpPr txBox="1"/>
          <p:nvPr/>
        </p:nvSpPr>
        <p:spPr>
          <a:xfrm>
            <a:off x="1293275" y="897000"/>
            <a:ext cx="23676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Sprint Backlog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19" name="Google Shape;219;p15"/>
          <p:cNvGrpSpPr/>
          <p:nvPr/>
        </p:nvGrpSpPr>
        <p:grpSpPr>
          <a:xfrm>
            <a:off x="105953" y="163440"/>
            <a:ext cx="839145" cy="1510854"/>
            <a:chOff x="-1449485" y="3330463"/>
            <a:chExt cx="839145" cy="1510854"/>
          </a:xfrm>
        </p:grpSpPr>
        <p:sp>
          <p:nvSpPr>
            <p:cNvPr id="220" name="Google Shape;220;p15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5" name="Google Shape;23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5" y="1502763"/>
            <a:ext cx="2291526" cy="27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475" y="1578125"/>
            <a:ext cx="2180950" cy="26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7877" y="1603710"/>
            <a:ext cx="2103200" cy="258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8826" y="1603688"/>
            <a:ext cx="2103200" cy="2603638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</p:pic>
      <p:sp>
        <p:nvSpPr>
          <p:cNvPr id="239" name="Google Shape;239;p15"/>
          <p:cNvSpPr txBox="1"/>
          <p:nvPr/>
        </p:nvSpPr>
        <p:spPr>
          <a:xfrm>
            <a:off x="5579175" y="966375"/>
            <a:ext cx="23676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Sprint Backlog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6"/>
          <p:cNvGrpSpPr/>
          <p:nvPr/>
        </p:nvGrpSpPr>
        <p:grpSpPr>
          <a:xfrm>
            <a:off x="93528" y="2623590"/>
            <a:ext cx="839145" cy="1510854"/>
            <a:chOff x="-1449485" y="3330463"/>
            <a:chExt cx="839145" cy="1510854"/>
          </a:xfrm>
        </p:grpSpPr>
        <p:sp>
          <p:nvSpPr>
            <p:cNvPr id="245" name="Google Shape;245;p16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16"/>
          <p:cNvGrpSpPr/>
          <p:nvPr/>
        </p:nvGrpSpPr>
        <p:grpSpPr>
          <a:xfrm flipH="1" rot="1985359">
            <a:off x="7480114" y="617664"/>
            <a:ext cx="599375" cy="1649216"/>
            <a:chOff x="-1435027" y="1362018"/>
            <a:chExt cx="944104" cy="2598443"/>
          </a:xfrm>
        </p:grpSpPr>
        <p:sp>
          <p:nvSpPr>
            <p:cNvPr id="261" name="Google Shape;261;p16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6"/>
          <p:cNvSpPr/>
          <p:nvPr/>
        </p:nvSpPr>
        <p:spPr>
          <a:xfrm rot="-2877">
            <a:off x="579999" y="512410"/>
            <a:ext cx="3584701" cy="41187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"/>
          <p:cNvSpPr/>
          <p:nvPr/>
        </p:nvSpPr>
        <p:spPr>
          <a:xfrm rot="-2877">
            <a:off x="5080224" y="512410"/>
            <a:ext cx="3584701" cy="41187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"/>
          <p:cNvSpPr txBox="1"/>
          <p:nvPr/>
        </p:nvSpPr>
        <p:spPr>
          <a:xfrm>
            <a:off x="703400" y="587875"/>
            <a:ext cx="249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Reflections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6" name="Google Shape;286;p16"/>
          <p:cNvSpPr txBox="1"/>
          <p:nvPr/>
        </p:nvSpPr>
        <p:spPr>
          <a:xfrm>
            <a:off x="5190525" y="587875"/>
            <a:ext cx="29994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Challenges faced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87" name="Google Shape;287;p16"/>
          <p:cNvGrpSpPr/>
          <p:nvPr/>
        </p:nvGrpSpPr>
        <p:grpSpPr>
          <a:xfrm>
            <a:off x="4351378" y="93465"/>
            <a:ext cx="839145" cy="1510854"/>
            <a:chOff x="-1449485" y="3330463"/>
            <a:chExt cx="839145" cy="1510854"/>
          </a:xfrm>
        </p:grpSpPr>
        <p:sp>
          <p:nvSpPr>
            <p:cNvPr id="288" name="Google Shape;288;p16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16"/>
          <p:cNvSpPr txBox="1"/>
          <p:nvPr/>
        </p:nvSpPr>
        <p:spPr>
          <a:xfrm>
            <a:off x="711600" y="1292725"/>
            <a:ext cx="33486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Learned a lot about android studio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Discovered how we work best as a team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Scrum Meetings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Sprint Backlog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4" name="Google Shape;304;p16"/>
          <p:cNvSpPr txBox="1"/>
          <p:nvPr/>
        </p:nvSpPr>
        <p:spPr>
          <a:xfrm>
            <a:off x="5242075" y="1245300"/>
            <a:ext cx="32391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Github Issues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Overall Application theme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Integrating firebase api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/>
          <p:nvPr/>
        </p:nvSpPr>
        <p:spPr>
          <a:xfrm rot="-2874">
            <a:off x="-7451" y="-11213"/>
            <a:ext cx="5024102" cy="24747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"/>
          <p:cNvSpPr/>
          <p:nvPr/>
        </p:nvSpPr>
        <p:spPr>
          <a:xfrm rot="-2979">
            <a:off x="5685874" y="867369"/>
            <a:ext cx="3462001" cy="42795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5740200" y="925075"/>
            <a:ext cx="3320700" cy="4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Add Functionality to each screen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Integrate more APIs 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database calls on the closet screen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Photo analyzer for importing pictures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2" name="Google Shape;312;p17"/>
          <p:cNvSpPr/>
          <p:nvPr/>
        </p:nvSpPr>
        <p:spPr>
          <a:xfrm rot="-2953">
            <a:off x="-2776" y="1224"/>
            <a:ext cx="5239202" cy="28935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50" y="-27473"/>
            <a:ext cx="5293176" cy="29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